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4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2/6/2024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329376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https://github.com/shubhankar005/Capstone_IBM/tree/main</a:t>
            </a:r>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https://github.com/shubhankar005/Capstone_IBM/tree/main</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https://github.com/shubhankar005/Capstone_IBM/tree/main</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https://github.com/shubhankar005/Capstone_IBM/tree/main</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https://github.com/shubhankar005/Capstone_IBM/tree/main</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link : </a:t>
            </a:r>
            <a:r>
              <a:rPr lang="en-US" sz="2200" dirty="0">
                <a:solidFill>
                  <a:srgbClr val="1C7DDB"/>
                </a:solidFill>
                <a:latin typeface="Abadi" panose="020B0604020104020204" pitchFamily="34" charset="0"/>
              </a:rPr>
              <a:t>https://github.com/shubhankar005/Capstone_IBM/tree/main</a:t>
            </a:r>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https://github.com/shubhankar005/Capstone_IBM/tree/main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6027811" y="813174"/>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1327</TotalTime>
  <Words>1582</Words>
  <Application>Microsoft Office PowerPoint</Application>
  <PresentationFormat>Custom</PresentationFormat>
  <Paragraphs>205</Paragraphs>
  <Slides>46</Slides>
  <Notes>4</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HP</cp:lastModifiedBy>
  <cp:revision>200</cp:revision>
  <dcterms:created xsi:type="dcterms:W3CDTF">2021-04-29T18:58:34Z</dcterms:created>
  <dcterms:modified xsi:type="dcterms:W3CDTF">2024-02-05T19:33:35Z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